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81" r:id="rId4"/>
    <p:sldId id="259" r:id="rId5"/>
    <p:sldId id="282" r:id="rId6"/>
    <p:sldId id="257" r:id="rId7"/>
    <p:sldId id="279" r:id="rId8"/>
    <p:sldId id="263" r:id="rId9"/>
    <p:sldId id="260" r:id="rId10"/>
    <p:sldId id="265" r:id="rId11"/>
    <p:sldId id="266" r:id="rId12"/>
    <p:sldId id="267" r:id="rId13"/>
    <p:sldId id="280" r:id="rId14"/>
    <p:sldId id="273" r:id="rId15"/>
    <p:sldId id="270" r:id="rId16"/>
    <p:sldId id="272" r:id="rId17"/>
    <p:sldId id="271" r:id="rId18"/>
    <p:sldId id="269" r:id="rId19"/>
    <p:sldId id="274" r:id="rId20"/>
    <p:sldId id="275" r:id="rId21"/>
    <p:sldId id="276" r:id="rId22"/>
    <p:sldId id="277" r:id="rId23"/>
    <p:sldId id="268" r:id="rId24"/>
    <p:sldId id="287" r:id="rId25"/>
    <p:sldId id="288" r:id="rId26"/>
    <p:sldId id="291" r:id="rId27"/>
    <p:sldId id="290" r:id="rId28"/>
    <p:sldId id="292" r:id="rId29"/>
    <p:sldId id="289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40515-7538-4D38-BD59-E4AD85C22D66}" v="69" dt="2022-04-22T03:12:46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虎" userId="586e3f84b1d24623" providerId="LiveId" clId="{33A40515-7538-4D38-BD59-E4AD85C22D66}"/>
    <pc:docChg chg="undo custSel addSld delSld modSld sldOrd">
      <pc:chgData name="虎" userId="586e3f84b1d24623" providerId="LiveId" clId="{33A40515-7538-4D38-BD59-E4AD85C22D66}" dt="2022-04-22T07:19:05.301" v="878" actId="20577"/>
      <pc:docMkLst>
        <pc:docMk/>
      </pc:docMkLst>
      <pc:sldChg chg="modSp mod">
        <pc:chgData name="虎" userId="586e3f84b1d24623" providerId="LiveId" clId="{33A40515-7538-4D38-BD59-E4AD85C22D66}" dt="2022-04-22T07:18:45.621" v="873" actId="6549"/>
        <pc:sldMkLst>
          <pc:docMk/>
          <pc:sldMk cId="3967347809" sldId="256"/>
        </pc:sldMkLst>
        <pc:spChg chg="mod">
          <ac:chgData name="虎" userId="586e3f84b1d24623" providerId="LiveId" clId="{33A40515-7538-4D38-BD59-E4AD85C22D66}" dt="2022-04-22T07:18:45.621" v="873" actId="6549"/>
          <ac:spMkLst>
            <pc:docMk/>
            <pc:sldMk cId="3967347809" sldId="256"/>
            <ac:spMk id="2" creationId="{FB9B5B78-20DF-4AC4-81CB-5B904A55C9E6}"/>
          </ac:spMkLst>
        </pc:spChg>
        <pc:spChg chg="mod">
          <ac:chgData name="虎" userId="586e3f84b1d24623" providerId="LiveId" clId="{33A40515-7538-4D38-BD59-E4AD85C22D66}" dt="2022-04-18T09:20:32.118" v="130" actId="20577"/>
          <ac:spMkLst>
            <pc:docMk/>
            <pc:sldMk cId="3967347809" sldId="256"/>
            <ac:spMk id="3" creationId="{C564112F-768A-41E6-AFA6-9F009B3C1171}"/>
          </ac:spMkLst>
        </pc:spChg>
      </pc:sldChg>
      <pc:sldChg chg="addSp modSp mod">
        <pc:chgData name="虎" userId="586e3f84b1d24623" providerId="LiveId" clId="{33A40515-7538-4D38-BD59-E4AD85C22D66}" dt="2022-04-22T02:14:15.369" v="564" actId="20577"/>
        <pc:sldMkLst>
          <pc:docMk/>
          <pc:sldMk cId="2474858804" sldId="257"/>
        </pc:sldMkLst>
        <pc:spChg chg="add mod">
          <ac:chgData name="虎" userId="586e3f84b1d24623" providerId="LiveId" clId="{33A40515-7538-4D38-BD59-E4AD85C22D66}" dt="2022-04-22T02:14:15.369" v="564" actId="20577"/>
          <ac:spMkLst>
            <pc:docMk/>
            <pc:sldMk cId="2474858804" sldId="257"/>
            <ac:spMk id="3" creationId="{E6496BD9-655B-41BD-BC93-C5BFE0C99B51}"/>
          </ac:spMkLst>
        </pc:spChg>
      </pc:sldChg>
      <pc:sldChg chg="del">
        <pc:chgData name="虎" userId="586e3f84b1d24623" providerId="LiveId" clId="{33A40515-7538-4D38-BD59-E4AD85C22D66}" dt="2022-04-18T05:52:05.980" v="2" actId="47"/>
        <pc:sldMkLst>
          <pc:docMk/>
          <pc:sldMk cId="2287472075" sldId="258"/>
        </pc:sldMkLst>
      </pc:sldChg>
      <pc:sldChg chg="addSp modSp add mod ord">
        <pc:chgData name="虎" userId="586e3f84b1d24623" providerId="LiveId" clId="{33A40515-7538-4D38-BD59-E4AD85C22D66}" dt="2022-04-22T02:15:21.650" v="586"/>
        <pc:sldMkLst>
          <pc:docMk/>
          <pc:sldMk cId="3639718176" sldId="259"/>
        </pc:sldMkLst>
        <pc:spChg chg="add mod">
          <ac:chgData name="虎" userId="586e3f84b1d24623" providerId="LiveId" clId="{33A40515-7538-4D38-BD59-E4AD85C22D66}" dt="2022-04-22T02:13:37.620" v="554" actId="20577"/>
          <ac:spMkLst>
            <pc:docMk/>
            <pc:sldMk cId="3639718176" sldId="259"/>
            <ac:spMk id="2" creationId="{DEF37455-D534-4797-B172-F4590B05404A}"/>
          </ac:spMkLst>
        </pc:spChg>
        <pc:picChg chg="mod">
          <ac:chgData name="虎" userId="586e3f84b1d24623" providerId="LiveId" clId="{33A40515-7538-4D38-BD59-E4AD85C22D66}" dt="2022-04-18T05:52:04.050" v="1" actId="14826"/>
          <ac:picMkLst>
            <pc:docMk/>
            <pc:sldMk cId="3639718176" sldId="259"/>
            <ac:picMk id="5" creationId="{D24B6CC2-F5CC-49E2-8C86-9FCA804ED9FD}"/>
          </ac:picMkLst>
        </pc:picChg>
      </pc:sldChg>
      <pc:sldChg chg="addSp delSp modSp new mod setBg setClrOvrMap">
        <pc:chgData name="虎" userId="586e3f84b1d24623" providerId="LiveId" clId="{33A40515-7538-4D38-BD59-E4AD85C22D66}" dt="2022-04-22T02:14:25.347" v="566"/>
        <pc:sldMkLst>
          <pc:docMk/>
          <pc:sldMk cId="836334720" sldId="260"/>
        </pc:sldMkLst>
        <pc:spChg chg="del mod ord">
          <ac:chgData name="虎" userId="586e3f84b1d24623" providerId="LiveId" clId="{33A40515-7538-4D38-BD59-E4AD85C22D66}" dt="2022-04-18T05:54:22.358" v="13" actId="478"/>
          <ac:spMkLst>
            <pc:docMk/>
            <pc:sldMk cId="836334720" sldId="260"/>
            <ac:spMk id="2" creationId="{D888BB16-BF67-422E-8893-622ED1EA3FFE}"/>
          </ac:spMkLst>
        </pc:spChg>
        <pc:spChg chg="del">
          <ac:chgData name="虎" userId="586e3f84b1d24623" providerId="LiveId" clId="{33A40515-7538-4D38-BD59-E4AD85C22D66}" dt="2022-04-18T05:53:47.617" v="10"/>
          <ac:spMkLst>
            <pc:docMk/>
            <pc:sldMk cId="836334720" sldId="260"/>
            <ac:spMk id="3" creationId="{808276E7-B29E-4140-9825-DAFDAC0C85BC}"/>
          </ac:spMkLst>
        </pc:spChg>
        <pc:spChg chg="add mod">
          <ac:chgData name="虎" userId="586e3f84b1d24623" providerId="LiveId" clId="{33A40515-7538-4D38-BD59-E4AD85C22D66}" dt="2022-04-22T02:14:25.347" v="566"/>
          <ac:spMkLst>
            <pc:docMk/>
            <pc:sldMk cId="836334720" sldId="260"/>
            <ac:spMk id="12" creationId="{91FDE0F9-05B3-461A-A395-4952F39D7D35}"/>
          </ac:spMkLst>
        </pc:spChg>
        <pc:spChg chg="add del">
          <ac:chgData name="虎" userId="586e3f84b1d24623" providerId="LiveId" clId="{33A40515-7538-4D38-BD59-E4AD85C22D66}" dt="2022-04-18T05:54:23.781" v="14" actId="478"/>
          <ac:spMkLst>
            <pc:docMk/>
            <pc:sldMk cId="836334720" sldId="260"/>
            <ac:spMk id="17" creationId="{4BE844A0-6C76-CD9A-AB4D-93E71778CDEB}"/>
          </ac:spMkLst>
        </pc:spChg>
        <pc:spChg chg="add del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20" creationId="{5CB593EA-2F98-479F-B4C4-F366571FA64D}"/>
          </ac:spMkLst>
        </pc:spChg>
        <pc:spChg chg="add del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22" creationId="{39BEB6D0-9E4E-4221-93D1-74ABECEE9EFC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27" creationId="{E1750109-3B91-4506-B997-0CD8E35A1488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29" creationId="{E72D8D1B-59F6-4FF3-8547-9BBB6129F2FA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31" creationId="{14044C96-7CFD-44DB-A579-D77B0D37C681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33" creationId="{8FC8C21F-9484-4A71-ABFA-6C10682FAC3E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35" creationId="{2C444748-5A8D-4B53-89FE-42B455DFA2D1}"/>
          </ac:spMkLst>
        </pc:spChg>
        <pc:spChg chg="add del">
          <ac:chgData name="虎" userId="586e3f84b1d24623" providerId="LiveId" clId="{33A40515-7538-4D38-BD59-E4AD85C22D66}" dt="2022-04-18T05:54:33.633" v="18" actId="26606"/>
          <ac:spMkLst>
            <pc:docMk/>
            <pc:sldMk cId="836334720" sldId="260"/>
            <ac:spMk id="37" creationId="{F4FFA271-A10A-4AC3-8F06-E3313A197A80}"/>
          </ac:spMkLst>
        </pc:spChg>
        <pc:spChg chg="add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39" creationId="{112839B5-6527-4FE1-B5CA-71D5FFC47C0E}"/>
          </ac:spMkLst>
        </pc:spChg>
        <pc:spChg chg="add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40" creationId="{089B37F3-721E-4809-A50E-9EE306404ED8}"/>
          </ac:spMkLst>
        </pc:spChg>
        <pc:spChg chg="add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41" creationId="{BE12D8E2-6088-4997-A8C6-1794DA9E1D48}"/>
          </ac:spMkLst>
        </pc:spChg>
        <pc:spChg chg="add">
          <ac:chgData name="虎" userId="586e3f84b1d24623" providerId="LiveId" clId="{33A40515-7538-4D38-BD59-E4AD85C22D66}" dt="2022-04-18T05:54:33.637" v="19" actId="26606"/>
          <ac:spMkLst>
            <pc:docMk/>
            <pc:sldMk cId="836334720" sldId="260"/>
            <ac:spMk id="42" creationId="{FAF10F47-1605-47C5-AE58-9062909ADA42}"/>
          </ac:spMkLst>
        </pc:spChg>
        <pc:picChg chg="add mod ord">
          <ac:chgData name="虎" userId="586e3f84b1d24623" providerId="LiveId" clId="{33A40515-7538-4D38-BD59-E4AD85C22D66}" dt="2022-04-18T05:54:33.637" v="19" actId="26606"/>
          <ac:picMkLst>
            <pc:docMk/>
            <pc:sldMk cId="836334720" sldId="260"/>
            <ac:picMk id="5" creationId="{FCA3DEF5-8DC0-433C-9F1C-8570C77BD228}"/>
          </ac:picMkLst>
        </pc:picChg>
        <pc:picChg chg="add mod ord">
          <ac:chgData name="虎" userId="586e3f84b1d24623" providerId="LiveId" clId="{33A40515-7538-4D38-BD59-E4AD85C22D66}" dt="2022-04-18T05:55:14.671" v="27" actId="1076"/>
          <ac:picMkLst>
            <pc:docMk/>
            <pc:sldMk cId="836334720" sldId="260"/>
            <ac:picMk id="7" creationId="{878786D3-6F34-4E1A-9286-6DD0A37824D7}"/>
          </ac:picMkLst>
        </pc:picChg>
        <pc:picChg chg="add mod ord">
          <ac:chgData name="虎" userId="586e3f84b1d24623" providerId="LiveId" clId="{33A40515-7538-4D38-BD59-E4AD85C22D66}" dt="2022-04-18T05:54:57.995" v="24" actId="14100"/>
          <ac:picMkLst>
            <pc:docMk/>
            <pc:sldMk cId="836334720" sldId="260"/>
            <ac:picMk id="9" creationId="{022111AC-23CE-4C6E-8548-6860A5A21F6E}"/>
          </ac:picMkLst>
        </pc:picChg>
        <pc:picChg chg="add mod ord">
          <ac:chgData name="虎" userId="586e3f84b1d24623" providerId="LiveId" clId="{33A40515-7538-4D38-BD59-E4AD85C22D66}" dt="2022-04-18T05:55:22.191" v="30" actId="1076"/>
          <ac:picMkLst>
            <pc:docMk/>
            <pc:sldMk cId="836334720" sldId="260"/>
            <ac:picMk id="11" creationId="{06C29CDE-52E7-405B-AFD7-BF16648740F3}"/>
          </ac:picMkLst>
        </pc:picChg>
        <pc:picChg chg="add mod">
          <ac:chgData name="虎" userId="586e3f84b1d24623" providerId="LiveId" clId="{33A40515-7538-4D38-BD59-E4AD85C22D66}" dt="2022-04-18T05:54:44.350" v="21" actId="14100"/>
          <ac:picMkLst>
            <pc:docMk/>
            <pc:sldMk cId="836334720" sldId="260"/>
            <ac:picMk id="13" creationId="{DC95111F-6DB2-4A80-87EC-994A120E8BED}"/>
          </ac:picMkLst>
        </pc:picChg>
      </pc:sldChg>
      <pc:sldChg chg="modSp add del">
        <pc:chgData name="虎" userId="586e3f84b1d24623" providerId="LiveId" clId="{33A40515-7538-4D38-BD59-E4AD85C22D66}" dt="2022-04-21T07:37:08.340" v="278" actId="47"/>
        <pc:sldMkLst>
          <pc:docMk/>
          <pc:sldMk cId="1378598475" sldId="261"/>
        </pc:sldMkLst>
        <pc:picChg chg="mod">
          <ac:chgData name="虎" userId="586e3f84b1d24623" providerId="LiveId" clId="{33A40515-7538-4D38-BD59-E4AD85C22D66}" dt="2022-04-18T05:52:51.620" v="5" actId="14826"/>
          <ac:picMkLst>
            <pc:docMk/>
            <pc:sldMk cId="1378598475" sldId="261"/>
            <ac:picMk id="5" creationId="{D24B6CC2-F5CC-49E2-8C86-9FCA804ED9FD}"/>
          </ac:picMkLst>
        </pc:picChg>
      </pc:sldChg>
      <pc:sldChg chg="modSp add del">
        <pc:chgData name="虎" userId="586e3f84b1d24623" providerId="LiveId" clId="{33A40515-7538-4D38-BD59-E4AD85C22D66}" dt="2022-04-21T07:37:09.245" v="279" actId="47"/>
        <pc:sldMkLst>
          <pc:docMk/>
          <pc:sldMk cId="2477994900" sldId="262"/>
        </pc:sldMkLst>
        <pc:picChg chg="mod">
          <ac:chgData name="虎" userId="586e3f84b1d24623" providerId="LiveId" clId="{33A40515-7538-4D38-BD59-E4AD85C22D66}" dt="2022-04-18T05:53:05.713" v="7" actId="14826"/>
          <ac:picMkLst>
            <pc:docMk/>
            <pc:sldMk cId="2477994900" sldId="262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23.094" v="565"/>
        <pc:sldMkLst>
          <pc:docMk/>
          <pc:sldMk cId="2901133818" sldId="263"/>
        </pc:sldMkLst>
        <pc:spChg chg="add mod">
          <ac:chgData name="虎" userId="586e3f84b1d24623" providerId="LiveId" clId="{33A40515-7538-4D38-BD59-E4AD85C22D66}" dt="2022-04-22T02:14:23.094" v="565"/>
          <ac:spMkLst>
            <pc:docMk/>
            <pc:sldMk cId="2901133818" sldId="263"/>
            <ac:spMk id="3" creationId="{0701D24B-B5D5-481C-97A7-855317E83E6F}"/>
          </ac:spMkLst>
        </pc:spChg>
        <pc:picChg chg="mod">
          <ac:chgData name="虎" userId="586e3f84b1d24623" providerId="LiveId" clId="{33A40515-7538-4D38-BD59-E4AD85C22D66}" dt="2022-04-18T05:53:20.073" v="9" actId="14826"/>
          <ac:picMkLst>
            <pc:docMk/>
            <pc:sldMk cId="2901133818" sldId="263"/>
            <ac:picMk id="5" creationId="{D24B6CC2-F5CC-49E2-8C86-9FCA804ED9FD}"/>
          </ac:picMkLst>
        </pc:picChg>
      </pc:sldChg>
      <pc:sldChg chg="addSp delSp modSp new del">
        <pc:chgData name="虎" userId="586e3f84b1d24623" providerId="LiveId" clId="{33A40515-7538-4D38-BD59-E4AD85C22D66}" dt="2022-04-18T05:56:23.488" v="39" actId="47"/>
        <pc:sldMkLst>
          <pc:docMk/>
          <pc:sldMk cId="967654831" sldId="264"/>
        </pc:sldMkLst>
        <pc:spChg chg="del">
          <ac:chgData name="虎" userId="586e3f84b1d24623" providerId="LiveId" clId="{33A40515-7538-4D38-BD59-E4AD85C22D66}" dt="2022-04-18T05:56:03.336" v="34"/>
          <ac:spMkLst>
            <pc:docMk/>
            <pc:sldMk cId="967654831" sldId="264"/>
            <ac:spMk id="3" creationId="{10C6FF44-0B6D-4110-90B8-A2EA47D155E5}"/>
          </ac:spMkLst>
        </pc:spChg>
        <pc:picChg chg="add mod">
          <ac:chgData name="虎" userId="586e3f84b1d24623" providerId="LiveId" clId="{33A40515-7538-4D38-BD59-E4AD85C22D66}" dt="2022-04-18T05:56:03.336" v="34"/>
          <ac:picMkLst>
            <pc:docMk/>
            <pc:sldMk cId="967654831" sldId="264"/>
            <ac:picMk id="5" creationId="{DBED4857-D961-4F40-BEF9-9EB6674F1A43}"/>
          </ac:picMkLst>
        </pc:picChg>
      </pc:sldChg>
      <pc:sldChg chg="addSp modSp add ord">
        <pc:chgData name="虎" userId="586e3f84b1d24623" providerId="LiveId" clId="{33A40515-7538-4D38-BD59-E4AD85C22D66}" dt="2022-04-22T02:14:29.137" v="567"/>
        <pc:sldMkLst>
          <pc:docMk/>
          <pc:sldMk cId="369115971" sldId="265"/>
        </pc:sldMkLst>
        <pc:spChg chg="add mod">
          <ac:chgData name="虎" userId="586e3f84b1d24623" providerId="LiveId" clId="{33A40515-7538-4D38-BD59-E4AD85C22D66}" dt="2022-04-22T02:14:29.137" v="567"/>
          <ac:spMkLst>
            <pc:docMk/>
            <pc:sldMk cId="369115971" sldId="265"/>
            <ac:spMk id="3" creationId="{471F08D8-FDD1-4AF8-989F-69E4BC58FAA1}"/>
          </ac:spMkLst>
        </pc:spChg>
        <pc:picChg chg="mod">
          <ac:chgData name="虎" userId="586e3f84b1d24623" providerId="LiveId" clId="{33A40515-7538-4D38-BD59-E4AD85C22D66}" dt="2022-04-18T05:56:18.936" v="38" actId="14826"/>
          <ac:picMkLst>
            <pc:docMk/>
            <pc:sldMk cId="369115971" sldId="265"/>
            <ac:picMk id="5" creationId="{D24B6CC2-F5CC-49E2-8C86-9FCA804ED9FD}"/>
          </ac:picMkLst>
        </pc:picChg>
      </pc:sldChg>
      <pc:sldChg chg="add del">
        <pc:chgData name="虎" userId="586e3f84b1d24623" providerId="LiveId" clId="{33A40515-7538-4D38-BD59-E4AD85C22D66}" dt="2022-04-18T05:55:53.596" v="33" actId="47"/>
        <pc:sldMkLst>
          <pc:docMk/>
          <pc:sldMk cId="1324350804" sldId="265"/>
        </pc:sldMkLst>
      </pc:sldChg>
      <pc:sldChg chg="addSp modSp add">
        <pc:chgData name="虎" userId="586e3f84b1d24623" providerId="LiveId" clId="{33A40515-7538-4D38-BD59-E4AD85C22D66}" dt="2022-04-22T02:14:31.900" v="568"/>
        <pc:sldMkLst>
          <pc:docMk/>
          <pc:sldMk cId="2975613739" sldId="266"/>
        </pc:sldMkLst>
        <pc:spChg chg="add mod">
          <ac:chgData name="虎" userId="586e3f84b1d24623" providerId="LiveId" clId="{33A40515-7538-4D38-BD59-E4AD85C22D66}" dt="2022-04-22T02:14:31.900" v="568"/>
          <ac:spMkLst>
            <pc:docMk/>
            <pc:sldMk cId="2975613739" sldId="266"/>
            <ac:spMk id="3" creationId="{2F5B7165-FCA6-4FB7-87A3-6B39ECE3F018}"/>
          </ac:spMkLst>
        </pc:spChg>
        <pc:picChg chg="mod">
          <ac:chgData name="虎" userId="586e3f84b1d24623" providerId="LiveId" clId="{33A40515-7538-4D38-BD59-E4AD85C22D66}" dt="2022-04-18T05:56:34.161" v="41" actId="14826"/>
          <ac:picMkLst>
            <pc:docMk/>
            <pc:sldMk cId="2975613739" sldId="266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33.366" v="569"/>
        <pc:sldMkLst>
          <pc:docMk/>
          <pc:sldMk cId="56010233" sldId="267"/>
        </pc:sldMkLst>
        <pc:spChg chg="add mod">
          <ac:chgData name="虎" userId="586e3f84b1d24623" providerId="LiveId" clId="{33A40515-7538-4D38-BD59-E4AD85C22D66}" dt="2022-04-22T02:14:33.366" v="569"/>
          <ac:spMkLst>
            <pc:docMk/>
            <pc:sldMk cId="56010233" sldId="267"/>
            <ac:spMk id="3" creationId="{6A243592-EA15-47A2-BF09-89FF135C9172}"/>
          </ac:spMkLst>
        </pc:spChg>
        <pc:picChg chg="mod">
          <ac:chgData name="虎" userId="586e3f84b1d24623" providerId="LiveId" clId="{33A40515-7538-4D38-BD59-E4AD85C22D66}" dt="2022-04-18T05:56:42.997" v="43" actId="14826"/>
          <ac:picMkLst>
            <pc:docMk/>
            <pc:sldMk cId="56010233" sldId="267"/>
            <ac:picMk id="5" creationId="{D24B6CC2-F5CC-49E2-8C86-9FCA804ED9FD}"/>
          </ac:picMkLst>
        </pc:picChg>
      </pc:sldChg>
      <pc:sldChg chg="addSp delSp modSp new del mod">
        <pc:chgData name="虎" userId="586e3f84b1d24623" providerId="LiveId" clId="{33A40515-7538-4D38-BD59-E4AD85C22D66}" dt="2022-04-18T05:57:12.124" v="54" actId="47"/>
        <pc:sldMkLst>
          <pc:docMk/>
          <pc:sldMk cId="1412871788" sldId="268"/>
        </pc:sldMkLst>
        <pc:spChg chg="add del">
          <ac:chgData name="虎" userId="586e3f84b1d24623" providerId="LiveId" clId="{33A40515-7538-4D38-BD59-E4AD85C22D66}" dt="2022-04-18T05:57:09.029" v="53" actId="478"/>
          <ac:spMkLst>
            <pc:docMk/>
            <pc:sldMk cId="1412871788" sldId="268"/>
            <ac:spMk id="2" creationId="{B87F5A09-D33B-4895-9A75-538FAABAF675}"/>
          </ac:spMkLst>
        </pc:spChg>
        <pc:spChg chg="del">
          <ac:chgData name="虎" userId="586e3f84b1d24623" providerId="LiveId" clId="{33A40515-7538-4D38-BD59-E4AD85C22D66}" dt="2022-04-18T05:56:53.081" v="45"/>
          <ac:spMkLst>
            <pc:docMk/>
            <pc:sldMk cId="1412871788" sldId="268"/>
            <ac:spMk id="3" creationId="{AF528E46-30BD-46D7-9F0F-37C097B229D1}"/>
          </ac:spMkLst>
        </pc:spChg>
        <pc:picChg chg="add mod">
          <ac:chgData name="虎" userId="586e3f84b1d24623" providerId="LiveId" clId="{33A40515-7538-4D38-BD59-E4AD85C22D66}" dt="2022-04-18T05:57:08.330" v="52" actId="14100"/>
          <ac:picMkLst>
            <pc:docMk/>
            <pc:sldMk cId="1412871788" sldId="268"/>
            <ac:picMk id="5" creationId="{CE46FB46-D02E-4A38-B714-8436EAD89FE8}"/>
          </ac:picMkLst>
        </pc:picChg>
      </pc:sldChg>
      <pc:sldChg chg="modSp new mod">
        <pc:chgData name="虎" userId="586e3f84b1d24623" providerId="LiveId" clId="{33A40515-7538-4D38-BD59-E4AD85C22D66}" dt="2022-04-22T07:19:05.301" v="878" actId="20577"/>
        <pc:sldMkLst>
          <pc:docMk/>
          <pc:sldMk cId="2693648332" sldId="268"/>
        </pc:sldMkLst>
        <pc:spChg chg="mod">
          <ac:chgData name="虎" userId="586e3f84b1d24623" providerId="LiveId" clId="{33A40515-7538-4D38-BD59-E4AD85C22D66}" dt="2022-04-20T11:08:23.151" v="145" actId="20577"/>
          <ac:spMkLst>
            <pc:docMk/>
            <pc:sldMk cId="2693648332" sldId="268"/>
            <ac:spMk id="2" creationId="{2A55138A-A5C5-451C-ADE7-CF1B2F83E55F}"/>
          </ac:spMkLst>
        </pc:spChg>
        <pc:spChg chg="mod">
          <ac:chgData name="虎" userId="586e3f84b1d24623" providerId="LiveId" clId="{33A40515-7538-4D38-BD59-E4AD85C22D66}" dt="2022-04-22T07:19:05.301" v="878" actId="20577"/>
          <ac:spMkLst>
            <pc:docMk/>
            <pc:sldMk cId="2693648332" sldId="268"/>
            <ac:spMk id="3" creationId="{44D240E5-FB41-4C3B-83BB-8B06F1012E08}"/>
          </ac:spMkLst>
        </pc:spChg>
      </pc:sldChg>
      <pc:sldChg chg="addSp modSp add ord">
        <pc:chgData name="虎" userId="586e3f84b1d24623" providerId="LiveId" clId="{33A40515-7538-4D38-BD59-E4AD85C22D66}" dt="2022-04-22T02:14:44.238" v="574"/>
        <pc:sldMkLst>
          <pc:docMk/>
          <pc:sldMk cId="1666615452" sldId="269"/>
        </pc:sldMkLst>
        <pc:spChg chg="add mod">
          <ac:chgData name="虎" userId="586e3f84b1d24623" providerId="LiveId" clId="{33A40515-7538-4D38-BD59-E4AD85C22D66}" dt="2022-04-22T02:14:44.238" v="574"/>
          <ac:spMkLst>
            <pc:docMk/>
            <pc:sldMk cId="1666615452" sldId="269"/>
            <ac:spMk id="3" creationId="{60893299-0C1E-45AA-8484-CCE61D19BC8D}"/>
          </ac:spMkLst>
        </pc:spChg>
        <pc:picChg chg="mod">
          <ac:chgData name="虎" userId="586e3f84b1d24623" providerId="LiveId" clId="{33A40515-7538-4D38-BD59-E4AD85C22D66}" dt="2022-04-18T06:05:05.416" v="57" actId="14826"/>
          <ac:picMkLst>
            <pc:docMk/>
            <pc:sldMk cId="1666615452" sldId="269"/>
            <ac:picMk id="5" creationId="{D24B6CC2-F5CC-49E2-8C86-9FCA804ED9FD}"/>
          </ac:picMkLst>
        </pc:picChg>
      </pc:sldChg>
      <pc:sldChg chg="addSp modSp add ord">
        <pc:chgData name="虎" userId="586e3f84b1d24623" providerId="LiveId" clId="{33A40515-7538-4D38-BD59-E4AD85C22D66}" dt="2022-04-22T02:14:38.541" v="571"/>
        <pc:sldMkLst>
          <pc:docMk/>
          <pc:sldMk cId="509077781" sldId="270"/>
        </pc:sldMkLst>
        <pc:spChg chg="add mod">
          <ac:chgData name="虎" userId="586e3f84b1d24623" providerId="LiveId" clId="{33A40515-7538-4D38-BD59-E4AD85C22D66}" dt="2022-04-22T02:14:38.541" v="571"/>
          <ac:spMkLst>
            <pc:docMk/>
            <pc:sldMk cId="509077781" sldId="270"/>
            <ac:spMk id="3" creationId="{025A2275-FE56-49D8-92F9-10755A8F3536}"/>
          </ac:spMkLst>
        </pc:spChg>
        <pc:picChg chg="mod">
          <ac:chgData name="虎" userId="586e3f84b1d24623" providerId="LiveId" clId="{33A40515-7538-4D38-BD59-E4AD85C22D66}" dt="2022-04-18T06:09:27.529" v="117" actId="14826"/>
          <ac:picMkLst>
            <pc:docMk/>
            <pc:sldMk cId="509077781" sldId="270"/>
            <ac:picMk id="5" creationId="{D24B6CC2-F5CC-49E2-8C86-9FCA804ED9FD}"/>
          </ac:picMkLst>
        </pc:picChg>
      </pc:sldChg>
      <pc:sldChg chg="addSp delSp modSp add mod ord setBg">
        <pc:chgData name="虎" userId="586e3f84b1d24623" providerId="LiveId" clId="{33A40515-7538-4D38-BD59-E4AD85C22D66}" dt="2022-04-22T02:14:41.969" v="573"/>
        <pc:sldMkLst>
          <pc:docMk/>
          <pc:sldMk cId="1975724248" sldId="271"/>
        </pc:sldMkLst>
        <pc:spChg chg="add mod">
          <ac:chgData name="虎" userId="586e3f84b1d24623" providerId="LiveId" clId="{33A40515-7538-4D38-BD59-E4AD85C22D66}" dt="2022-04-22T02:14:41.969" v="573"/>
          <ac:spMkLst>
            <pc:docMk/>
            <pc:sldMk cId="1975724248" sldId="271"/>
            <ac:spMk id="4" creationId="{6836E39F-E7C1-495F-9C18-A0EEF86BB8F6}"/>
          </ac:spMkLst>
        </pc:spChg>
        <pc:spChg chg="add del mod">
          <ac:chgData name="虎" userId="586e3f84b1d24623" providerId="LiveId" clId="{33A40515-7538-4D38-BD59-E4AD85C22D66}" dt="2022-04-18T06:07:45.456" v="96"/>
          <ac:spMkLst>
            <pc:docMk/>
            <pc:sldMk cId="1975724248" sldId="271"/>
            <ac:spMk id="8" creationId="{11765A74-429A-424C-BD1A-FE7B08794C82}"/>
          </ac:spMkLst>
        </pc:spChg>
        <pc:spChg chg="add del">
          <ac:chgData name="虎" userId="586e3f84b1d24623" providerId="LiveId" clId="{33A40515-7538-4D38-BD59-E4AD85C22D66}" dt="2022-04-18T06:06:20.903" v="75" actId="26606"/>
          <ac:spMkLst>
            <pc:docMk/>
            <pc:sldMk cId="1975724248" sldId="271"/>
            <ac:spMk id="11" creationId="{799448F2-0E5B-42DA-B2D1-11A14E947BD4}"/>
          </ac:spMkLst>
        </pc:spChg>
        <pc:spChg chg="add del">
          <ac:chgData name="虎" userId="586e3f84b1d24623" providerId="LiveId" clId="{33A40515-7538-4D38-BD59-E4AD85C22D66}" dt="2022-04-18T06:06:20.903" v="75" actId="26606"/>
          <ac:spMkLst>
            <pc:docMk/>
            <pc:sldMk cId="1975724248" sldId="271"/>
            <ac:spMk id="13" creationId="{4E8A7552-20E1-4F34-ADAB-C1DB6634D47E}"/>
          </ac:spMkLst>
        </pc:spChg>
        <pc:picChg chg="add del mod">
          <ac:chgData name="虎" userId="586e3f84b1d24623" providerId="LiveId" clId="{33A40515-7538-4D38-BD59-E4AD85C22D66}" dt="2022-04-18T06:07:44.257" v="95" actId="21"/>
          <ac:picMkLst>
            <pc:docMk/>
            <pc:sldMk cId="1975724248" sldId="271"/>
            <ac:picMk id="3" creationId="{3EB12F86-10E8-4F53-A69D-8FF52957313F}"/>
          </ac:picMkLst>
        </pc:picChg>
        <pc:picChg chg="del mod">
          <ac:chgData name="虎" userId="586e3f84b1d24623" providerId="LiveId" clId="{33A40515-7538-4D38-BD59-E4AD85C22D66}" dt="2022-04-18T06:07:41.973" v="94" actId="478"/>
          <ac:picMkLst>
            <pc:docMk/>
            <pc:sldMk cId="1975724248" sldId="271"/>
            <ac:picMk id="5" creationId="{D24B6CC2-F5CC-49E2-8C86-9FCA804ED9FD}"/>
          </ac:picMkLst>
        </pc:picChg>
        <pc:picChg chg="add mod">
          <ac:chgData name="虎" userId="586e3f84b1d24623" providerId="LiveId" clId="{33A40515-7538-4D38-BD59-E4AD85C22D66}" dt="2022-04-18T06:08:19.811" v="106" actId="12788"/>
          <ac:picMkLst>
            <pc:docMk/>
            <pc:sldMk cId="1975724248" sldId="271"/>
            <ac:picMk id="6" creationId="{A5BE5FB3-B1EC-40D2-BE0E-48223AB0EB51}"/>
          </ac:picMkLst>
        </pc:picChg>
        <pc:picChg chg="add mod">
          <ac:chgData name="虎" userId="586e3f84b1d24623" providerId="LiveId" clId="{33A40515-7538-4D38-BD59-E4AD85C22D66}" dt="2022-04-18T06:08:19.811" v="106" actId="12788"/>
          <ac:picMkLst>
            <pc:docMk/>
            <pc:sldMk cId="1975724248" sldId="271"/>
            <ac:picMk id="12" creationId="{1453C69C-D392-40FD-A878-4DCDEC27D9BD}"/>
          </ac:picMkLst>
        </pc:picChg>
      </pc:sldChg>
      <pc:sldChg chg="addSp modSp add ord">
        <pc:chgData name="虎" userId="586e3f84b1d24623" providerId="LiveId" clId="{33A40515-7538-4D38-BD59-E4AD85C22D66}" dt="2022-04-22T02:14:40.005" v="572"/>
        <pc:sldMkLst>
          <pc:docMk/>
          <pc:sldMk cId="401812296" sldId="272"/>
        </pc:sldMkLst>
        <pc:spChg chg="add mod">
          <ac:chgData name="虎" userId="586e3f84b1d24623" providerId="LiveId" clId="{33A40515-7538-4D38-BD59-E4AD85C22D66}" dt="2022-04-22T02:14:40.005" v="572"/>
          <ac:spMkLst>
            <pc:docMk/>
            <pc:sldMk cId="401812296" sldId="272"/>
            <ac:spMk id="3" creationId="{A9FD2AE6-E00A-4366-BFFF-40E6FFDEB43A}"/>
          </ac:spMkLst>
        </pc:spChg>
        <pc:picChg chg="mod">
          <ac:chgData name="虎" userId="586e3f84b1d24623" providerId="LiveId" clId="{33A40515-7538-4D38-BD59-E4AD85C22D66}" dt="2022-04-18T06:07:37.425" v="92" actId="14826"/>
          <ac:picMkLst>
            <pc:docMk/>
            <pc:sldMk cId="401812296" sldId="272"/>
            <ac:picMk id="5" creationId="{D24B6CC2-F5CC-49E2-8C86-9FCA804ED9FD}"/>
          </ac:picMkLst>
        </pc:picChg>
      </pc:sldChg>
      <pc:sldChg chg="addSp modSp add ord">
        <pc:chgData name="虎" userId="586e3f84b1d24623" providerId="LiveId" clId="{33A40515-7538-4D38-BD59-E4AD85C22D66}" dt="2022-04-22T02:14:36.461" v="570"/>
        <pc:sldMkLst>
          <pc:docMk/>
          <pc:sldMk cId="1894839506" sldId="273"/>
        </pc:sldMkLst>
        <pc:spChg chg="add mod">
          <ac:chgData name="虎" userId="586e3f84b1d24623" providerId="LiveId" clId="{33A40515-7538-4D38-BD59-E4AD85C22D66}" dt="2022-04-22T02:14:36.461" v="570"/>
          <ac:spMkLst>
            <pc:docMk/>
            <pc:sldMk cId="1894839506" sldId="273"/>
            <ac:spMk id="4" creationId="{F147387B-FA0F-475B-8CDF-5719129551C0}"/>
          </ac:spMkLst>
        </pc:spChg>
        <pc:picChg chg="mod">
          <ac:chgData name="虎" userId="586e3f84b1d24623" providerId="LiveId" clId="{33A40515-7538-4D38-BD59-E4AD85C22D66}" dt="2022-04-18T06:09:12.836" v="113" actId="14826"/>
          <ac:picMkLst>
            <pc:docMk/>
            <pc:sldMk cId="1894839506" sldId="273"/>
            <ac:picMk id="6" creationId="{A5BE5FB3-B1EC-40D2-BE0E-48223AB0EB51}"/>
          </ac:picMkLst>
        </pc:picChg>
        <pc:picChg chg="mod">
          <ac:chgData name="虎" userId="586e3f84b1d24623" providerId="LiveId" clId="{33A40515-7538-4D38-BD59-E4AD85C22D66}" dt="2022-04-18T06:09:07.783" v="112" actId="14826"/>
          <ac:picMkLst>
            <pc:docMk/>
            <pc:sldMk cId="1894839506" sldId="273"/>
            <ac:picMk id="12" creationId="{1453C69C-D392-40FD-A878-4DCDEC27D9BD}"/>
          </ac:picMkLst>
        </pc:picChg>
      </pc:sldChg>
      <pc:sldChg chg="addSp modSp add">
        <pc:chgData name="虎" userId="586e3f84b1d24623" providerId="LiveId" clId="{33A40515-7538-4D38-BD59-E4AD85C22D66}" dt="2022-04-22T02:14:46.767" v="575"/>
        <pc:sldMkLst>
          <pc:docMk/>
          <pc:sldMk cId="4011881527" sldId="274"/>
        </pc:sldMkLst>
        <pc:spChg chg="add mod">
          <ac:chgData name="虎" userId="586e3f84b1d24623" providerId="LiveId" clId="{33A40515-7538-4D38-BD59-E4AD85C22D66}" dt="2022-04-22T02:14:46.767" v="575"/>
          <ac:spMkLst>
            <pc:docMk/>
            <pc:sldMk cId="4011881527" sldId="274"/>
            <ac:spMk id="3" creationId="{CCE3335E-0D36-4382-8A39-25281E1046AA}"/>
          </ac:spMkLst>
        </pc:spChg>
        <pc:picChg chg="mod">
          <ac:chgData name="虎" userId="586e3f84b1d24623" providerId="LiveId" clId="{33A40515-7538-4D38-BD59-E4AD85C22D66}" dt="2022-04-18T09:22:52.243" v="131" actId="14826"/>
          <ac:picMkLst>
            <pc:docMk/>
            <pc:sldMk cId="4011881527" sldId="274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48.409" v="576"/>
        <pc:sldMkLst>
          <pc:docMk/>
          <pc:sldMk cId="2298552813" sldId="275"/>
        </pc:sldMkLst>
        <pc:spChg chg="add mod">
          <ac:chgData name="虎" userId="586e3f84b1d24623" providerId="LiveId" clId="{33A40515-7538-4D38-BD59-E4AD85C22D66}" dt="2022-04-22T02:14:48.409" v="576"/>
          <ac:spMkLst>
            <pc:docMk/>
            <pc:sldMk cId="2298552813" sldId="275"/>
            <ac:spMk id="3" creationId="{5A286F03-BF6F-44BD-9B06-F71E1AF9D9EA}"/>
          </ac:spMkLst>
        </pc:spChg>
        <pc:picChg chg="mod">
          <ac:chgData name="虎" userId="586e3f84b1d24623" providerId="LiveId" clId="{33A40515-7538-4D38-BD59-E4AD85C22D66}" dt="2022-04-18T09:23:05.927" v="133" actId="14826"/>
          <ac:picMkLst>
            <pc:docMk/>
            <pc:sldMk cId="2298552813" sldId="275"/>
            <ac:picMk id="5" creationId="{D24B6CC2-F5CC-49E2-8C86-9FCA804ED9FD}"/>
          </ac:picMkLst>
        </pc:picChg>
      </pc:sldChg>
      <pc:sldChg chg="addSp modSp add mod ord">
        <pc:chgData name="虎" userId="586e3f84b1d24623" providerId="LiveId" clId="{33A40515-7538-4D38-BD59-E4AD85C22D66}" dt="2022-04-22T02:14:49.899" v="577"/>
        <pc:sldMkLst>
          <pc:docMk/>
          <pc:sldMk cId="145815127" sldId="276"/>
        </pc:sldMkLst>
        <pc:spChg chg="add mod">
          <ac:chgData name="虎" userId="586e3f84b1d24623" providerId="LiveId" clId="{33A40515-7538-4D38-BD59-E4AD85C22D66}" dt="2022-04-22T02:14:49.899" v="577"/>
          <ac:spMkLst>
            <pc:docMk/>
            <pc:sldMk cId="145815127" sldId="276"/>
            <ac:spMk id="3" creationId="{2636B6F6-5D60-4860-B4D9-3EFCC54BD8C6}"/>
          </ac:spMkLst>
        </pc:spChg>
        <pc:picChg chg="mod">
          <ac:chgData name="虎" userId="586e3f84b1d24623" providerId="LiveId" clId="{33A40515-7538-4D38-BD59-E4AD85C22D66}" dt="2022-04-20T11:14:03.902" v="275" actId="14100"/>
          <ac:picMkLst>
            <pc:docMk/>
            <pc:sldMk cId="145815127" sldId="276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51.235" v="578"/>
        <pc:sldMkLst>
          <pc:docMk/>
          <pc:sldMk cId="328453746" sldId="277"/>
        </pc:sldMkLst>
        <pc:spChg chg="add mod">
          <ac:chgData name="虎" userId="586e3f84b1d24623" providerId="LiveId" clId="{33A40515-7538-4D38-BD59-E4AD85C22D66}" dt="2022-04-22T02:14:51.235" v="578"/>
          <ac:spMkLst>
            <pc:docMk/>
            <pc:sldMk cId="328453746" sldId="277"/>
            <ac:spMk id="3" creationId="{71C16492-C31E-4ACF-84E0-872551717A1F}"/>
          </ac:spMkLst>
        </pc:spChg>
      </pc:sldChg>
      <pc:sldChg chg="modSp new mod">
        <pc:chgData name="虎" userId="586e3f84b1d24623" providerId="LiveId" clId="{33A40515-7538-4D38-BD59-E4AD85C22D66}" dt="2022-04-21T07:43:58.542" v="505" actId="20577"/>
        <pc:sldMkLst>
          <pc:docMk/>
          <pc:sldMk cId="441608508" sldId="278"/>
        </pc:sldMkLst>
        <pc:spChg chg="mod">
          <ac:chgData name="虎" userId="586e3f84b1d24623" providerId="LiveId" clId="{33A40515-7538-4D38-BD59-E4AD85C22D66}" dt="2022-04-21T07:41:46.216" v="362" actId="20577"/>
          <ac:spMkLst>
            <pc:docMk/>
            <pc:sldMk cId="441608508" sldId="278"/>
            <ac:spMk id="2" creationId="{84EFA726-867A-4133-B4C3-6F3FDF84AA14}"/>
          </ac:spMkLst>
        </pc:spChg>
        <pc:spChg chg="mod">
          <ac:chgData name="虎" userId="586e3f84b1d24623" providerId="LiveId" clId="{33A40515-7538-4D38-BD59-E4AD85C22D66}" dt="2022-04-21T07:43:58.542" v="505" actId="20577"/>
          <ac:spMkLst>
            <pc:docMk/>
            <pc:sldMk cId="441608508" sldId="278"/>
            <ac:spMk id="3" creationId="{8936D122-C986-443A-95F7-92E0599ED4E7}"/>
          </ac:spMkLst>
        </pc:spChg>
      </pc:sldChg>
      <pc:sldChg chg="modSp new mod">
        <pc:chgData name="虎" userId="586e3f84b1d24623" providerId="LiveId" clId="{33A40515-7538-4D38-BD59-E4AD85C22D66}" dt="2022-04-21T07:44:14.435" v="522" actId="20577"/>
        <pc:sldMkLst>
          <pc:docMk/>
          <pc:sldMk cId="910086431" sldId="279"/>
        </pc:sldMkLst>
        <pc:spChg chg="mod">
          <ac:chgData name="虎" userId="586e3f84b1d24623" providerId="LiveId" clId="{33A40515-7538-4D38-BD59-E4AD85C22D66}" dt="2022-04-21T07:41:50.236" v="367" actId="20577"/>
          <ac:spMkLst>
            <pc:docMk/>
            <pc:sldMk cId="910086431" sldId="279"/>
            <ac:spMk id="2" creationId="{88D454B9-1757-4353-8516-E89022215EF1}"/>
          </ac:spMkLst>
        </pc:spChg>
        <pc:spChg chg="mod">
          <ac:chgData name="虎" userId="586e3f84b1d24623" providerId="LiveId" clId="{33A40515-7538-4D38-BD59-E4AD85C22D66}" dt="2022-04-21T07:44:14.435" v="522" actId="20577"/>
          <ac:spMkLst>
            <pc:docMk/>
            <pc:sldMk cId="910086431" sldId="279"/>
            <ac:spMk id="3" creationId="{41920A04-0772-4711-B6C2-588146C3E29C}"/>
          </ac:spMkLst>
        </pc:spChg>
      </pc:sldChg>
      <pc:sldChg chg="modSp new mod">
        <pc:chgData name="虎" userId="586e3f84b1d24623" providerId="LiveId" clId="{33A40515-7538-4D38-BD59-E4AD85C22D66}" dt="2022-04-22T04:42:32.511" v="869" actId="20577"/>
        <pc:sldMkLst>
          <pc:docMk/>
          <pc:sldMk cId="4264035476" sldId="280"/>
        </pc:sldMkLst>
        <pc:spChg chg="mod">
          <ac:chgData name="虎" userId="586e3f84b1d24623" providerId="LiveId" clId="{33A40515-7538-4D38-BD59-E4AD85C22D66}" dt="2022-04-21T07:42:31.736" v="433" actId="20577"/>
          <ac:spMkLst>
            <pc:docMk/>
            <pc:sldMk cId="4264035476" sldId="280"/>
            <ac:spMk id="2" creationId="{3DE7EF86-0065-4681-A211-3B79087019BD}"/>
          </ac:spMkLst>
        </pc:spChg>
        <pc:spChg chg="mod">
          <ac:chgData name="虎" userId="586e3f84b1d24623" providerId="LiveId" clId="{33A40515-7538-4D38-BD59-E4AD85C22D66}" dt="2022-04-22T04:42:32.511" v="869" actId="20577"/>
          <ac:spMkLst>
            <pc:docMk/>
            <pc:sldMk cId="4264035476" sldId="280"/>
            <ac:spMk id="3" creationId="{AC8E9195-4399-4D1E-B778-59A55A678391}"/>
          </ac:spMkLst>
        </pc:spChg>
      </pc:sldChg>
      <pc:sldChg chg="addSp modSp add mod ord">
        <pc:chgData name="虎" userId="586e3f84b1d24623" providerId="LiveId" clId="{33A40515-7538-4D38-BD59-E4AD85C22D66}" dt="2022-04-22T02:15:19.843" v="584"/>
        <pc:sldMkLst>
          <pc:docMk/>
          <pc:sldMk cId="1679745340" sldId="281"/>
        </pc:sldMkLst>
        <pc:spChg chg="add mod">
          <ac:chgData name="虎" userId="586e3f84b1d24623" providerId="LiveId" clId="{33A40515-7538-4D38-BD59-E4AD85C22D66}" dt="2022-04-22T02:15:19.843" v="584"/>
          <ac:spMkLst>
            <pc:docMk/>
            <pc:sldMk cId="1679745340" sldId="281"/>
            <ac:spMk id="3" creationId="{55DDAEE4-21F0-429C-AF8B-2ED7C72544F1}"/>
          </ac:spMkLst>
        </pc:spChg>
        <pc:picChg chg="mod">
          <ac:chgData name="虎" userId="586e3f84b1d24623" providerId="LiveId" clId="{33A40515-7538-4D38-BD59-E4AD85C22D66}" dt="2022-04-21T07:43:35.246" v="483" actId="14100"/>
          <ac:picMkLst>
            <pc:docMk/>
            <pc:sldMk cId="1679745340" sldId="281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5:12.444" v="583"/>
        <pc:sldMkLst>
          <pc:docMk/>
          <pc:sldMk cId="3861552000" sldId="282"/>
        </pc:sldMkLst>
        <pc:spChg chg="add mod">
          <ac:chgData name="虎" userId="586e3f84b1d24623" providerId="LiveId" clId="{33A40515-7538-4D38-BD59-E4AD85C22D66}" dt="2022-04-22T02:15:12.444" v="583"/>
          <ac:spMkLst>
            <pc:docMk/>
            <pc:sldMk cId="3861552000" sldId="282"/>
            <ac:spMk id="3" creationId="{50B7C8DA-94B3-4021-ACA8-F7789A7ED3FF}"/>
          </ac:spMkLst>
        </pc:spChg>
        <pc:picChg chg="mod">
          <ac:chgData name="虎" userId="586e3f84b1d24623" providerId="LiveId" clId="{33A40515-7538-4D38-BD59-E4AD85C22D66}" dt="2022-04-21T07:43:42.881" v="485" actId="14826"/>
          <ac:picMkLst>
            <pc:docMk/>
            <pc:sldMk cId="3861552000" sldId="282"/>
            <ac:picMk id="5" creationId="{D24B6CC2-F5CC-49E2-8C86-9FCA804ED9FD}"/>
          </ac:picMkLst>
        </pc:picChg>
      </pc:sldChg>
      <pc:sldChg chg="addSp modSp add ord">
        <pc:chgData name="虎" userId="586e3f84b1d24623" providerId="LiveId" clId="{33A40515-7538-4D38-BD59-E4AD85C22D66}" dt="2022-04-22T02:14:54.576" v="579"/>
        <pc:sldMkLst>
          <pc:docMk/>
          <pc:sldMk cId="682416367" sldId="283"/>
        </pc:sldMkLst>
        <pc:spChg chg="add mod">
          <ac:chgData name="虎" userId="586e3f84b1d24623" providerId="LiveId" clId="{33A40515-7538-4D38-BD59-E4AD85C22D66}" dt="2022-04-22T02:14:54.576" v="579"/>
          <ac:spMkLst>
            <pc:docMk/>
            <pc:sldMk cId="682416367" sldId="283"/>
            <ac:spMk id="3" creationId="{04AF6157-1243-4DA8-85ED-57D8F408FFF5}"/>
          </ac:spMkLst>
        </pc:spChg>
        <pc:picChg chg="mod">
          <ac:chgData name="虎" userId="586e3f84b1d24623" providerId="LiveId" clId="{33A40515-7538-4D38-BD59-E4AD85C22D66}" dt="2022-04-21T07:46:28.254" v="539" actId="14826"/>
          <ac:picMkLst>
            <pc:docMk/>
            <pc:sldMk cId="682416367" sldId="283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56.154" v="580"/>
        <pc:sldMkLst>
          <pc:docMk/>
          <pc:sldMk cId="657402159" sldId="284"/>
        </pc:sldMkLst>
        <pc:spChg chg="add mod">
          <ac:chgData name="虎" userId="586e3f84b1d24623" providerId="LiveId" clId="{33A40515-7538-4D38-BD59-E4AD85C22D66}" dt="2022-04-22T02:14:56.154" v="580"/>
          <ac:spMkLst>
            <pc:docMk/>
            <pc:sldMk cId="657402159" sldId="284"/>
            <ac:spMk id="3" creationId="{237ED220-2F66-45E3-A70F-8CEE2A7529BF}"/>
          </ac:spMkLst>
        </pc:spChg>
        <pc:picChg chg="mod">
          <ac:chgData name="虎" userId="586e3f84b1d24623" providerId="LiveId" clId="{33A40515-7538-4D38-BD59-E4AD85C22D66}" dt="2022-04-21T07:46:43.906" v="541" actId="14826"/>
          <ac:picMkLst>
            <pc:docMk/>
            <pc:sldMk cId="657402159" sldId="284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4:58.567" v="581"/>
        <pc:sldMkLst>
          <pc:docMk/>
          <pc:sldMk cId="2735133227" sldId="285"/>
        </pc:sldMkLst>
        <pc:spChg chg="add mod">
          <ac:chgData name="虎" userId="586e3f84b1d24623" providerId="LiveId" clId="{33A40515-7538-4D38-BD59-E4AD85C22D66}" dt="2022-04-22T02:14:58.567" v="581"/>
          <ac:spMkLst>
            <pc:docMk/>
            <pc:sldMk cId="2735133227" sldId="285"/>
            <ac:spMk id="3" creationId="{79A7585F-4527-4A01-8C31-CAEF0AFA5717}"/>
          </ac:spMkLst>
        </pc:spChg>
        <pc:picChg chg="add mod">
          <ac:chgData name="虎" userId="586e3f84b1d24623" providerId="LiveId" clId="{33A40515-7538-4D38-BD59-E4AD85C22D66}" dt="2022-04-21T07:47:17.799" v="545"/>
          <ac:picMkLst>
            <pc:docMk/>
            <pc:sldMk cId="2735133227" sldId="285"/>
            <ac:picMk id="3" creationId="{4E2385CD-9463-4070-B672-E608DD03D419}"/>
          </ac:picMkLst>
        </pc:picChg>
        <pc:picChg chg="mod">
          <ac:chgData name="虎" userId="586e3f84b1d24623" providerId="LiveId" clId="{33A40515-7538-4D38-BD59-E4AD85C22D66}" dt="2022-04-21T07:47:02.739" v="543" actId="14826"/>
          <ac:picMkLst>
            <pc:docMk/>
            <pc:sldMk cId="2735133227" sldId="285"/>
            <ac:picMk id="5" creationId="{D24B6CC2-F5CC-49E2-8C86-9FCA804ED9FD}"/>
          </ac:picMkLst>
        </pc:picChg>
      </pc:sldChg>
      <pc:sldChg chg="addSp modSp add">
        <pc:chgData name="虎" userId="586e3f84b1d24623" providerId="LiveId" clId="{33A40515-7538-4D38-BD59-E4AD85C22D66}" dt="2022-04-22T02:15:00.602" v="582"/>
        <pc:sldMkLst>
          <pc:docMk/>
          <pc:sldMk cId="2931678620" sldId="286"/>
        </pc:sldMkLst>
        <pc:spChg chg="add mod">
          <ac:chgData name="虎" userId="586e3f84b1d24623" providerId="LiveId" clId="{33A40515-7538-4D38-BD59-E4AD85C22D66}" dt="2022-04-22T02:15:00.602" v="582"/>
          <ac:spMkLst>
            <pc:docMk/>
            <pc:sldMk cId="2931678620" sldId="286"/>
            <ac:spMk id="3" creationId="{D9E3B4DB-6C47-4BA0-B5F3-4573288D8CAB}"/>
          </ac:spMkLst>
        </pc:spChg>
        <pc:picChg chg="mod">
          <ac:chgData name="虎" userId="586e3f84b1d24623" providerId="LiveId" clId="{33A40515-7538-4D38-BD59-E4AD85C22D66}" dt="2022-04-21T07:47:49.485" v="548" actId="14826"/>
          <ac:picMkLst>
            <pc:docMk/>
            <pc:sldMk cId="2931678620" sldId="286"/>
            <ac:picMk id="5" creationId="{D24B6CC2-F5CC-49E2-8C86-9FCA804ED9FD}"/>
          </ac:picMkLst>
        </pc:picChg>
      </pc:sldChg>
      <pc:sldChg chg="addSp delSp modSp add mod ord">
        <pc:chgData name="虎" userId="586e3f84b1d24623" providerId="LiveId" clId="{33A40515-7538-4D38-BD59-E4AD85C22D66}" dt="2022-04-22T03:12:46.300" v="775"/>
        <pc:sldMkLst>
          <pc:docMk/>
          <pc:sldMk cId="2855635472" sldId="287"/>
        </pc:sldMkLst>
        <pc:spChg chg="del mod">
          <ac:chgData name="虎" userId="586e3f84b1d24623" providerId="LiveId" clId="{33A40515-7538-4D38-BD59-E4AD85C22D66}" dt="2022-04-22T03:12:40.698" v="774" actId="478"/>
          <ac:spMkLst>
            <pc:docMk/>
            <pc:sldMk cId="2855635472" sldId="287"/>
            <ac:spMk id="3" creationId="{D9E3B4DB-6C47-4BA0-B5F3-4573288D8CAB}"/>
          </ac:spMkLst>
        </pc:spChg>
        <pc:spChg chg="add mod">
          <ac:chgData name="虎" userId="586e3f84b1d24623" providerId="LiveId" clId="{33A40515-7538-4D38-BD59-E4AD85C22D66}" dt="2022-04-22T03:09:37.601" v="705"/>
          <ac:spMkLst>
            <pc:docMk/>
            <pc:sldMk cId="2855635472" sldId="287"/>
            <ac:spMk id="4" creationId="{9871C2E1-7FFB-4EE1-BE5A-F88D6D88465F}"/>
          </ac:spMkLst>
        </pc:spChg>
        <pc:spChg chg="add mod">
          <ac:chgData name="虎" userId="586e3f84b1d24623" providerId="LiveId" clId="{33A40515-7538-4D38-BD59-E4AD85C22D66}" dt="2022-04-22T03:12:46.300" v="775"/>
          <ac:spMkLst>
            <pc:docMk/>
            <pc:sldMk cId="2855635472" sldId="287"/>
            <ac:spMk id="6" creationId="{33BBE526-7821-40DA-98A4-415C8344DDC8}"/>
          </ac:spMkLst>
        </pc:spChg>
        <pc:picChg chg="mod">
          <ac:chgData name="虎" userId="586e3f84b1d24623" providerId="LiveId" clId="{33A40515-7538-4D38-BD59-E4AD85C22D66}" dt="2022-04-22T02:59:18.595" v="588" actId="14826"/>
          <ac:picMkLst>
            <pc:docMk/>
            <pc:sldMk cId="2855635472" sldId="287"/>
            <ac:picMk id="5" creationId="{D24B6CC2-F5CC-49E2-8C86-9FCA804ED9FD}"/>
          </ac:picMkLst>
        </pc:picChg>
      </pc:sldChg>
      <pc:sldChg chg="addSp modSp add mod ord">
        <pc:chgData name="虎" userId="586e3f84b1d24623" providerId="LiveId" clId="{33A40515-7538-4D38-BD59-E4AD85C22D66}" dt="2022-04-22T03:12:32.952" v="773" actId="6549"/>
        <pc:sldMkLst>
          <pc:docMk/>
          <pc:sldMk cId="1335483008" sldId="288"/>
        </pc:sldMkLst>
        <pc:spChg chg="mod">
          <ac:chgData name="虎" userId="586e3f84b1d24623" providerId="LiveId" clId="{33A40515-7538-4D38-BD59-E4AD85C22D66}" dt="2022-04-22T03:12:32.952" v="773" actId="6549"/>
          <ac:spMkLst>
            <pc:docMk/>
            <pc:sldMk cId="1335483008" sldId="288"/>
            <ac:spMk id="3" creationId="{D9E3B4DB-6C47-4BA0-B5F3-4573288D8CAB}"/>
          </ac:spMkLst>
        </pc:spChg>
        <pc:spChg chg="add mod">
          <ac:chgData name="虎" userId="586e3f84b1d24623" providerId="LiveId" clId="{33A40515-7538-4D38-BD59-E4AD85C22D66}" dt="2022-04-22T03:09:36.791" v="704"/>
          <ac:spMkLst>
            <pc:docMk/>
            <pc:sldMk cId="1335483008" sldId="288"/>
            <ac:spMk id="4" creationId="{344074F3-995F-4772-B317-AD9F1E1D4E8A}"/>
          </ac:spMkLst>
        </pc:spChg>
        <pc:picChg chg="mod">
          <ac:chgData name="虎" userId="586e3f84b1d24623" providerId="LiveId" clId="{33A40515-7538-4D38-BD59-E4AD85C22D66}" dt="2022-04-22T03:00:12.539" v="607" actId="14100"/>
          <ac:picMkLst>
            <pc:docMk/>
            <pc:sldMk cId="1335483008" sldId="288"/>
            <ac:picMk id="5" creationId="{D24B6CC2-F5CC-49E2-8C86-9FCA804ED9FD}"/>
          </ac:picMkLst>
        </pc:picChg>
      </pc:sldChg>
      <pc:sldChg chg="modSp add del mod ord">
        <pc:chgData name="虎" userId="586e3f84b1d24623" providerId="LiveId" clId="{33A40515-7538-4D38-BD59-E4AD85C22D66}" dt="2022-04-22T03:00:39.823" v="619" actId="47"/>
        <pc:sldMkLst>
          <pc:docMk/>
          <pc:sldMk cId="2250026656" sldId="289"/>
        </pc:sldMkLst>
        <pc:spChg chg="mod">
          <ac:chgData name="虎" userId="586e3f84b1d24623" providerId="LiveId" clId="{33A40515-7538-4D38-BD59-E4AD85C22D66}" dt="2022-04-22T03:00:29.487" v="618" actId="20577"/>
          <ac:spMkLst>
            <pc:docMk/>
            <pc:sldMk cId="2250026656" sldId="289"/>
            <ac:spMk id="2" creationId="{2A55138A-A5C5-451C-ADE7-CF1B2F83E55F}"/>
          </ac:spMkLst>
        </pc:spChg>
      </pc:sldChg>
      <pc:sldChg chg="modSp new mod">
        <pc:chgData name="虎" userId="586e3f84b1d24623" providerId="LiveId" clId="{33A40515-7538-4D38-BD59-E4AD85C22D66}" dt="2022-04-22T03:00:57.298" v="640" actId="20577"/>
        <pc:sldMkLst>
          <pc:docMk/>
          <pc:sldMk cId="3849737226" sldId="289"/>
        </pc:sldMkLst>
        <pc:spChg chg="mod">
          <ac:chgData name="虎" userId="586e3f84b1d24623" providerId="LiveId" clId="{33A40515-7538-4D38-BD59-E4AD85C22D66}" dt="2022-04-22T03:00:53.450" v="635" actId="20577"/>
          <ac:spMkLst>
            <pc:docMk/>
            <pc:sldMk cId="3849737226" sldId="289"/>
            <ac:spMk id="2" creationId="{627AB676-2EB6-40A6-B835-E9FDF8DC9CED}"/>
          </ac:spMkLst>
        </pc:spChg>
        <pc:spChg chg="mod">
          <ac:chgData name="虎" userId="586e3f84b1d24623" providerId="LiveId" clId="{33A40515-7538-4D38-BD59-E4AD85C22D66}" dt="2022-04-22T03:00:57.298" v="640" actId="20577"/>
          <ac:spMkLst>
            <pc:docMk/>
            <pc:sldMk cId="3849737226" sldId="289"/>
            <ac:spMk id="3" creationId="{6103D7D0-24D3-4A21-A1AE-2715CDFC7456}"/>
          </ac:spMkLst>
        </pc:spChg>
      </pc:sldChg>
      <pc:sldChg chg="addSp modSp add mod ord">
        <pc:chgData name="虎" userId="586e3f84b1d24623" providerId="LiveId" clId="{33A40515-7538-4D38-BD59-E4AD85C22D66}" dt="2022-04-22T03:13:17.229" v="826"/>
        <pc:sldMkLst>
          <pc:docMk/>
          <pc:sldMk cId="1762592902" sldId="290"/>
        </pc:sldMkLst>
        <pc:spChg chg="mod">
          <ac:chgData name="虎" userId="586e3f84b1d24623" providerId="LiveId" clId="{33A40515-7538-4D38-BD59-E4AD85C22D66}" dt="2022-04-22T03:13:17.229" v="826"/>
          <ac:spMkLst>
            <pc:docMk/>
            <pc:sldMk cId="1762592902" sldId="290"/>
            <ac:spMk id="3" creationId="{D9E3B4DB-6C47-4BA0-B5F3-4573288D8CAB}"/>
          </ac:spMkLst>
        </pc:spChg>
        <pc:spChg chg="add mod">
          <ac:chgData name="虎" userId="586e3f84b1d24623" providerId="LiveId" clId="{33A40515-7538-4D38-BD59-E4AD85C22D66}" dt="2022-04-22T03:09:31.493" v="702" actId="14100"/>
          <ac:spMkLst>
            <pc:docMk/>
            <pc:sldMk cId="1762592902" sldId="290"/>
            <ac:spMk id="4" creationId="{B0A9DA31-05DC-4BD1-B989-76C180201AC8}"/>
          </ac:spMkLst>
        </pc:spChg>
        <pc:picChg chg="mod">
          <ac:chgData name="虎" userId="586e3f84b1d24623" providerId="LiveId" clId="{33A40515-7538-4D38-BD59-E4AD85C22D66}" dt="2022-04-22T03:01:14.711" v="642" actId="14826"/>
          <ac:picMkLst>
            <pc:docMk/>
            <pc:sldMk cId="1762592902" sldId="290"/>
            <ac:picMk id="5" creationId="{D24B6CC2-F5CC-49E2-8C86-9FCA804ED9FD}"/>
          </ac:picMkLst>
        </pc:picChg>
      </pc:sldChg>
      <pc:sldChg chg="addSp modSp add mod">
        <pc:chgData name="虎" userId="586e3f84b1d24623" providerId="LiveId" clId="{33A40515-7538-4D38-BD59-E4AD85C22D66}" dt="2022-04-22T03:13:01.898" v="802" actId="6549"/>
        <pc:sldMkLst>
          <pc:docMk/>
          <pc:sldMk cId="798031847" sldId="291"/>
        </pc:sldMkLst>
        <pc:spChg chg="mod">
          <ac:chgData name="虎" userId="586e3f84b1d24623" providerId="LiveId" clId="{33A40515-7538-4D38-BD59-E4AD85C22D66}" dt="2022-04-22T03:13:01.898" v="802" actId="6549"/>
          <ac:spMkLst>
            <pc:docMk/>
            <pc:sldMk cId="798031847" sldId="291"/>
            <ac:spMk id="3" creationId="{D9E3B4DB-6C47-4BA0-B5F3-4573288D8CAB}"/>
          </ac:spMkLst>
        </pc:spChg>
        <pc:spChg chg="add mod">
          <ac:chgData name="虎" userId="586e3f84b1d24623" providerId="LiveId" clId="{33A40515-7538-4D38-BD59-E4AD85C22D66}" dt="2022-04-22T03:09:35.162" v="703"/>
          <ac:spMkLst>
            <pc:docMk/>
            <pc:sldMk cId="798031847" sldId="291"/>
            <ac:spMk id="4" creationId="{325BFF7E-0912-4F73-BB89-31EF52483E78}"/>
          </ac:spMkLst>
        </pc:spChg>
        <pc:picChg chg="mod">
          <ac:chgData name="虎" userId="586e3f84b1d24623" providerId="LiveId" clId="{33A40515-7538-4D38-BD59-E4AD85C22D66}" dt="2022-04-22T03:02:55.960" v="645" actId="14826"/>
          <ac:picMkLst>
            <pc:docMk/>
            <pc:sldMk cId="798031847" sldId="291"/>
            <ac:picMk id="5" creationId="{D24B6CC2-F5CC-49E2-8C86-9FCA804ED9FD}"/>
          </ac:picMkLst>
        </pc:picChg>
      </pc:sldChg>
      <pc:sldChg chg="addSp delSp modSp add mod">
        <pc:chgData name="虎" userId="586e3f84b1d24623" providerId="LiveId" clId="{33A40515-7538-4D38-BD59-E4AD85C22D66}" dt="2022-04-22T03:13:52.830" v="846" actId="20577"/>
        <pc:sldMkLst>
          <pc:docMk/>
          <pc:sldMk cId="329815726" sldId="292"/>
        </pc:sldMkLst>
        <pc:spChg chg="mod">
          <ac:chgData name="虎" userId="586e3f84b1d24623" providerId="LiveId" clId="{33A40515-7538-4D38-BD59-E4AD85C22D66}" dt="2022-04-22T03:13:52.830" v="846" actId="20577"/>
          <ac:spMkLst>
            <pc:docMk/>
            <pc:sldMk cId="329815726" sldId="292"/>
            <ac:spMk id="3" creationId="{D9E3B4DB-6C47-4BA0-B5F3-4573288D8CAB}"/>
          </ac:spMkLst>
        </pc:spChg>
        <pc:spChg chg="add del mod">
          <ac:chgData name="虎" userId="586e3f84b1d24623" providerId="LiveId" clId="{33A40515-7538-4D38-BD59-E4AD85C22D66}" dt="2022-04-22T03:07:56.191" v="663"/>
          <ac:spMkLst>
            <pc:docMk/>
            <pc:sldMk cId="329815726" sldId="292"/>
            <ac:spMk id="7" creationId="{32B0D9B2-1B71-45DA-BD10-657F98605F84}"/>
          </ac:spMkLst>
        </pc:spChg>
        <pc:spChg chg="add mod">
          <ac:chgData name="虎" userId="586e3f84b1d24623" providerId="LiveId" clId="{33A40515-7538-4D38-BD59-E4AD85C22D66}" dt="2022-04-22T03:11:23.497" v="733" actId="20577"/>
          <ac:spMkLst>
            <pc:docMk/>
            <pc:sldMk cId="329815726" sldId="292"/>
            <ac:spMk id="9" creationId="{CCAEADAD-D4E0-450E-82FA-BEF1EF231F0F}"/>
          </ac:spMkLst>
        </pc:spChg>
        <pc:picChg chg="add del mod">
          <ac:chgData name="虎" userId="586e3f84b1d24623" providerId="LiveId" clId="{33A40515-7538-4D38-BD59-E4AD85C22D66}" dt="2022-04-22T03:07:54.933" v="662" actId="21"/>
          <ac:picMkLst>
            <pc:docMk/>
            <pc:sldMk cId="329815726" sldId="292"/>
            <ac:picMk id="4" creationId="{A891987C-90A3-4F28-BA53-87C293F46F0A}"/>
          </ac:picMkLst>
        </pc:picChg>
        <pc:picChg chg="del mod">
          <ac:chgData name="虎" userId="586e3f84b1d24623" providerId="LiveId" clId="{33A40515-7538-4D38-BD59-E4AD85C22D66}" dt="2022-04-22T03:07:52.706" v="661" actId="478"/>
          <ac:picMkLst>
            <pc:docMk/>
            <pc:sldMk cId="329815726" sldId="292"/>
            <ac:picMk id="5" creationId="{D24B6CC2-F5CC-49E2-8C86-9FCA804ED9FD}"/>
          </ac:picMkLst>
        </pc:picChg>
        <pc:picChg chg="add mod">
          <ac:chgData name="虎" userId="586e3f84b1d24623" providerId="LiveId" clId="{33A40515-7538-4D38-BD59-E4AD85C22D66}" dt="2022-04-22T03:11:08.713" v="721" actId="1076"/>
          <ac:picMkLst>
            <pc:docMk/>
            <pc:sldMk cId="329815726" sldId="292"/>
            <ac:picMk id="8" creationId="{9DD5BA18-C7B5-430E-B132-E52461FB5F9A}"/>
          </ac:picMkLst>
        </pc:picChg>
        <pc:picChg chg="add mod">
          <ac:chgData name="虎" userId="586e3f84b1d24623" providerId="LiveId" clId="{33A40515-7538-4D38-BD59-E4AD85C22D66}" dt="2022-04-22T03:11:15.492" v="724" actId="1076"/>
          <ac:picMkLst>
            <pc:docMk/>
            <pc:sldMk cId="329815726" sldId="292"/>
            <ac:picMk id="11" creationId="{C615821E-FC35-4D13-B9CC-F13014C04D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DDA45-392A-4CCC-BC09-0AF98D12C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5C76F4-EAFA-43F5-B9A9-87714759B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EB9A9-CB66-4FC0-9217-DC251C53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D2D9E-D41B-4F07-943C-F6DE3EC3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F0264-D615-4AFC-9E7D-B92805B2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8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48F5B-94F6-405E-B857-F4AC275B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585F55-097D-4B76-B916-DCED9FEAA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32F8B-055B-4DE3-87FC-DEA8467D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B1EBFE-86E9-4576-A6A4-6C66454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BD644-E561-4C6A-84B4-B13C39C9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6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46F771-DA65-412F-8DD9-8ED8F292A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12C18-B08B-4CA1-829D-2F7FF450B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7D929-88BB-46F1-8159-37A31A70F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9C0ED-0F08-44E9-A950-3F4CF07B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CB9C4-0EC6-495C-B6F6-4973DC70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7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220FF-394B-48B8-B5DF-F9BEC083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22F87-82BD-486B-8921-591EE1DF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1598A-35F7-4539-88B2-D9B74C70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FB180-2AD1-4E5C-BD9A-60BA8FFF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AE412-0554-4CCE-B5A4-B04027AF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67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33F96-4C04-4CA6-B81F-3B5C9F9A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9258C1-7CA2-45B7-82ED-0E437BB4E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84EF1-D59E-4B18-8788-BEF6AA40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EBCB3-45F0-4F1B-8903-92D81713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B4F52-ED7D-43CA-A8E7-0F755C3E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8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5C9B8-7177-4DB9-9E60-85B9D4ED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83F74-0B3A-4E98-8F74-09002E29B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60A259-6BC9-46BB-8F97-D5112C3F1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4709CB-4E50-40FE-931B-9BD54CFF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3461F8-39E2-49BA-BC87-CBCB2136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51FC50-AE55-40E6-837F-16DC24DD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5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10BFF-9C04-4DB5-A17E-09B1042F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19FF1C-8994-4D50-A0EC-D8BA2D7A2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E63EBC-D8ED-4B88-B832-C404B96BC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94D3FE-AFC3-4A09-9BED-CFDE45994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455B5-5775-4724-8586-707EE7BAD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12CF4F-2F4F-434B-ADAB-74F37943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4F4AD6-20F8-4397-8F71-B848FEAC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8C3847-05BD-4F85-A562-33A435B8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03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82E64-35F2-4E5E-9AE9-C6542CC8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D53F7A-0F86-43B8-BDD3-DAC51D2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63CE3D-5C87-4625-9EE4-8563F887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742B41-4589-4B1E-85AC-A045C108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7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8FCA27-82FE-474E-9291-9D60C37E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CE51D3-4668-4253-B3EE-19788FBF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AB218-6119-4324-A13B-F30B292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AC3AF-56A4-4F3C-AE95-77DCD8C7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FE3C6-1BB8-4075-BF65-E01FE22AD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85C9EC-2BA9-4041-B743-41D562EE5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363AA-7C8D-421E-A946-A24CBBAA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DB125-BFB0-4923-BC3D-C506FA80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952E1-3F7C-4F5C-BBB5-29318F24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4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BEE0F-350B-45B1-8362-4953250B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8F0323-418A-4669-9299-852E08461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D00B8D-47E4-4F19-97F8-4C9F5AFF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26A4B0-2E8A-4B69-B469-1972BA8C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2098A3-A803-45BD-81F5-929476E1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C1B524-F750-44FB-A615-945139A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25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5AF732-1DC6-4B5E-AF2E-569C45455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0A612-D521-41A2-8FD2-831DFCCE1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7555C-290E-4D6F-9A38-B56AB8C1A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10DF-927B-4973-B44F-0BBD64D93B8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394F3-434C-4260-B8C5-01459924A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341A68-4BA5-4CFF-9E20-BCD59A58A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D3E78-E8F8-45C3-9F3D-A162F6AEF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6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4493716000360#f0025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024493716000360#!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4493716000360#f0025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024493716000360#!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gupubs.onlinelibrary.wiley.com/doi/10.1029/2005GC00097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002/gj.2751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https://www.sciencedirect.com/science/article/pii/S0009254115300474#f005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B5B78-20DF-4AC4-81CB-5B904A55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Dupal</a:t>
            </a:r>
            <a:r>
              <a:rPr lang="en-US" altLang="zh-CN" dirty="0"/>
              <a:t> </a:t>
            </a:r>
            <a:r>
              <a:rPr lang="zh-CN" altLang="en-US" dirty="0"/>
              <a:t>异常数据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64112F-768A-41E6-AFA6-9F009B3C1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成图及想法</a:t>
            </a:r>
          </a:p>
        </p:txBody>
      </p:sp>
    </p:spTree>
    <p:extLst>
      <p:ext uri="{BB962C8B-B14F-4D97-AF65-F5344CB8AC3E}">
        <p14:creationId xmlns:p14="http://schemas.microsoft.com/office/powerpoint/2010/main" val="396734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1717" y="328910"/>
            <a:ext cx="10048565" cy="620017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1F08D8-FDD1-4AF8-989F-69E4BC58FAA1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36911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1717" y="328910"/>
            <a:ext cx="10048564" cy="620017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5B7165-FCA6-4FB7-87A3-6B39ECE3F018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97561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1717" y="328910"/>
            <a:ext cx="10048564" cy="6200177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243592-EA15-47A2-BF09-89FF135C9172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5601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7EF86-0065-4681-A211-3B790870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平面分布情况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8E9195-4399-4D1E-B778-59A55A67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不同洋脊有不同特征</a:t>
            </a:r>
            <a:endParaRPr lang="en-US" altLang="zh-CN" dirty="0"/>
          </a:p>
          <a:p>
            <a:r>
              <a:rPr lang="en-US" altLang="zh-CN" dirty="0"/>
              <a:t>Pb</a:t>
            </a:r>
            <a:r>
              <a:rPr lang="zh-CN" altLang="en-US" dirty="0"/>
              <a:t>同位素更明显（</a:t>
            </a:r>
            <a:r>
              <a:rPr lang="en-US" altLang="zh-CN" dirty="0" err="1"/>
              <a:t>Dupal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l-GR" altLang="zh-CN" dirty="0"/>
              <a:t>Δ</a:t>
            </a:r>
            <a:r>
              <a:rPr lang="en-US" altLang="zh-CN" dirty="0"/>
              <a:t> Dupré-Allègre1983</a:t>
            </a:r>
            <a:r>
              <a:rPr lang="zh-CN" altLang="en-US" dirty="0"/>
              <a:t>，</a:t>
            </a:r>
            <a:r>
              <a:rPr lang="en-US" altLang="zh-CN" dirty="0"/>
              <a:t>Hart1984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03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BE5FB3-B1EC-40D2-BE0E-48223AB0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289780"/>
            <a:ext cx="5400000" cy="3817559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453C69C-D392-40FD-A878-4DCDEC27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81000" y="1289780"/>
            <a:ext cx="5400000" cy="38175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47387B-FA0F-475B-8CDF-5719129551C0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189483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10874" y="328910"/>
            <a:ext cx="8770250" cy="620017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5A2275-FE56-49D8-92F9-10755A8F3536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50907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10875" y="328910"/>
            <a:ext cx="8770248" cy="620017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FD2AE6-E00A-4366-BFFF-40E6FFDEB43A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40181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A5BE5FB3-B1EC-40D2-BE0E-48223AB0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9780"/>
            <a:ext cx="5400000" cy="3817560"/>
          </a:xfrm>
          <a:prstGeom prst="rect">
            <a:avLst/>
          </a:prstGeom>
        </p:spPr>
      </p:pic>
      <p:pic>
        <p:nvPicPr>
          <p:cNvPr id="12" name="内容占位符 11" descr="地图&#10;&#10;描述已自动生成">
            <a:extLst>
              <a:ext uri="{FF2B5EF4-FFF2-40B4-BE49-F238E27FC236}">
                <a16:creationId xmlns:a16="http://schemas.microsoft.com/office/drawing/2014/main" id="{1453C69C-D392-40FD-A878-4DCDEC27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289780"/>
            <a:ext cx="5400000" cy="38175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36E39F-E7C1-495F-9C18-A0EEF86BB8F6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197572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10874" y="328910"/>
            <a:ext cx="8770250" cy="6200177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893299-0C1E-45AA-8484-CCE61D19BC8D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166661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10875" y="328910"/>
            <a:ext cx="8770248" cy="620017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E3335E-0D36-4382-8A39-25281E1046AA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401188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FA726-867A-4133-B4C3-6F3FDF84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元素相关性情况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36D122-C986-443A-95F7-92E0599E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间有相关性</a:t>
            </a:r>
            <a:endParaRPr lang="en-US" altLang="zh-CN" dirty="0"/>
          </a:p>
          <a:p>
            <a:r>
              <a:rPr lang="en-US" altLang="zh-CN" dirty="0"/>
              <a:t>Sr-Nd</a:t>
            </a:r>
            <a:r>
              <a:rPr lang="zh-CN" altLang="en-US" dirty="0"/>
              <a:t>有一定相相关性</a:t>
            </a:r>
            <a:endParaRPr lang="en-US" altLang="zh-CN" dirty="0"/>
          </a:p>
          <a:p>
            <a:r>
              <a:rPr lang="zh-CN" altLang="en-US" dirty="0"/>
              <a:t>印度洋相关性更明显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60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10875" y="328910"/>
            <a:ext cx="8770248" cy="620017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286F03-BF6F-44BD-9B06-F71E1AF9D9EA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298552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71371" y="88896"/>
            <a:ext cx="9449256" cy="668020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36B6F6-5D60-4860-B4D9-3EFCC54BD8C6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14581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45621" y="-4"/>
            <a:ext cx="9700756" cy="6858004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C16492-C31E-4ACF-84E0-872551717A1F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32845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5138A-A5C5-451C-ADE7-CF1B2F83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端元混合？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240E5-FB41-4C3B-83BB-8B06F101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 err="1"/>
              <a:t>Dupal</a:t>
            </a:r>
            <a:r>
              <a:rPr lang="zh-CN" altLang="en-US" dirty="0"/>
              <a:t>区域的不确定，只能结合地壳多种端元混合的方式来做解释补充？</a:t>
            </a:r>
            <a:endParaRPr lang="en-US" altLang="zh-CN" dirty="0"/>
          </a:p>
          <a:p>
            <a:r>
              <a:rPr lang="en-US" altLang="zh-CN" dirty="0"/>
              <a:t>Pb</a:t>
            </a:r>
            <a:r>
              <a:rPr lang="zh-CN" altLang="en-US" dirty="0"/>
              <a:t>同位素比值有明显的线性相关关系</a:t>
            </a:r>
          </a:p>
        </p:txBody>
      </p:sp>
    </p:spTree>
    <p:extLst>
      <p:ext uri="{BB962C8B-B14F-4D97-AF65-F5344CB8AC3E}">
        <p14:creationId xmlns:p14="http://schemas.microsoft.com/office/powerpoint/2010/main" val="269364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23995" y="436212"/>
            <a:ext cx="5344007" cy="5985571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71C2E1-7FFB-4EE1-BE5A-F88D6D88465F}"/>
              </a:ext>
            </a:extLst>
          </p:cNvPr>
          <p:cNvSpPr txBox="1"/>
          <p:nvPr/>
        </p:nvSpPr>
        <p:spPr>
          <a:xfrm>
            <a:off x="94388" y="926199"/>
            <a:ext cx="17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端元混合</a:t>
            </a:r>
            <a:r>
              <a:rPr lang="en-US" altLang="zh-CN" dirty="0"/>
              <a:t>-</a:t>
            </a:r>
            <a:r>
              <a:rPr lang="zh-CN" altLang="en-US" dirty="0"/>
              <a:t>模型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BE526-7821-40DA-98A4-415C8344DDC8}"/>
              </a:ext>
            </a:extLst>
          </p:cNvPr>
          <p:cNvSpPr txBox="1"/>
          <p:nvPr/>
        </p:nvSpPr>
        <p:spPr>
          <a:xfrm>
            <a:off x="94389" y="76692"/>
            <a:ext cx="9450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3"/>
              </a:rPr>
              <a:t>Origin of the DUPAL anomaly in mantle xenoliths of Patagonia (Argentina) and geodynamic consequences – </a:t>
            </a:r>
            <a:r>
              <a:rPr lang="en-US" altLang="zh-CN" sz="1000" b="0" i="0" u="none" strike="noStrike" dirty="0" err="1">
                <a:solidFill>
                  <a:srgbClr val="0C7DBB"/>
                </a:solidFill>
                <a:effectLst/>
                <a:latin typeface="NexusSans"/>
                <a:hlinkClick r:id="rId4"/>
              </a:rPr>
              <a:t>Mazzucchelli</a:t>
            </a:r>
            <a:r>
              <a:rPr lang="en-US" altLang="zh-CN" sz="1000" b="0" i="0" u="none" strike="noStrike" dirty="0">
                <a:solidFill>
                  <a:srgbClr val="0C7DBB"/>
                </a:solidFill>
                <a:effectLst/>
                <a:latin typeface="NexusSans"/>
              </a:rPr>
              <a:t> -2016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563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53896" y="382919"/>
            <a:ext cx="6084206" cy="6092156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E3B4DB-6C47-4BA0-B5F3-4573288D8CAB}"/>
              </a:ext>
            </a:extLst>
          </p:cNvPr>
          <p:cNvSpPr txBox="1"/>
          <p:nvPr/>
        </p:nvSpPr>
        <p:spPr>
          <a:xfrm>
            <a:off x="94389" y="76692"/>
            <a:ext cx="9450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3"/>
              </a:rPr>
              <a:t>Origin of the DUPAL anomaly in mantle xenoliths of Patagonia (Argentina) and geodynamic consequences – </a:t>
            </a:r>
            <a:r>
              <a:rPr lang="en-US" altLang="zh-CN" sz="1000" b="0" i="0" u="none" strike="noStrike" dirty="0" err="1">
                <a:solidFill>
                  <a:srgbClr val="0C7DBB"/>
                </a:solidFill>
                <a:effectLst/>
                <a:latin typeface="NexusSans"/>
                <a:hlinkClick r:id="rId4"/>
              </a:rPr>
              <a:t>Mazzucchelli</a:t>
            </a:r>
            <a:r>
              <a:rPr lang="en-US" altLang="zh-CN" sz="1000" b="0" i="0" u="none" strike="noStrike" dirty="0">
                <a:solidFill>
                  <a:srgbClr val="0C7DBB"/>
                </a:solidFill>
                <a:effectLst/>
                <a:latin typeface="NexusSans"/>
              </a:rPr>
              <a:t> -2016</a:t>
            </a:r>
            <a:endParaRPr lang="zh-CN" alt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4074F3-995F-4772-B317-AD9F1E1D4E8A}"/>
              </a:ext>
            </a:extLst>
          </p:cNvPr>
          <p:cNvSpPr txBox="1"/>
          <p:nvPr/>
        </p:nvSpPr>
        <p:spPr>
          <a:xfrm>
            <a:off x="94388" y="926199"/>
            <a:ext cx="17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端元混合</a:t>
            </a:r>
            <a:r>
              <a:rPr lang="en-US" altLang="zh-CN" dirty="0"/>
              <a:t>-</a:t>
            </a:r>
            <a:r>
              <a:rPr lang="zh-CN" altLang="en-US" dirty="0"/>
              <a:t>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548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65180" y="436212"/>
            <a:ext cx="4061637" cy="598557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E3B4DB-6C47-4BA0-B5F3-4573288D8CAB}"/>
              </a:ext>
            </a:extLst>
          </p:cNvPr>
          <p:cNvSpPr txBox="1"/>
          <p:nvPr/>
        </p:nvSpPr>
        <p:spPr>
          <a:xfrm>
            <a:off x="94389" y="76692"/>
            <a:ext cx="929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3"/>
              </a:rPr>
              <a:t>New insights into the origin and distribution of the DUPAL isotope anomaly in the Indian Ocean mantle from MORB of the Southwest Indian Ridge - </a:t>
            </a:r>
            <a:r>
              <a:rPr lang="en-US" altLang="zh-CN" sz="1000" dirty="0" err="1">
                <a:hlinkClick r:id="rId3"/>
              </a:rPr>
              <a:t>Meyzen</a:t>
            </a:r>
            <a:r>
              <a:rPr lang="en-US" altLang="zh-CN" sz="1000" dirty="0">
                <a:hlinkClick r:id="rId3"/>
              </a:rPr>
              <a:t> - 2005 - Geochemistry, Geophysics, Geosystems </a:t>
            </a:r>
            <a:endParaRPr lang="zh-CN" alt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BFF7E-0912-4F73-BB89-31EF52483E78}"/>
              </a:ext>
            </a:extLst>
          </p:cNvPr>
          <p:cNvSpPr txBox="1"/>
          <p:nvPr/>
        </p:nvSpPr>
        <p:spPr>
          <a:xfrm>
            <a:off x="94388" y="926199"/>
            <a:ext cx="17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端元混合</a:t>
            </a:r>
            <a:r>
              <a:rPr lang="en-US" altLang="zh-CN" dirty="0"/>
              <a:t>-</a:t>
            </a:r>
            <a:r>
              <a:rPr lang="zh-CN" altLang="en-US" dirty="0"/>
              <a:t>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803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53896" y="760886"/>
            <a:ext cx="6084206" cy="533622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E3B4DB-6C47-4BA0-B5F3-4573288D8CAB}"/>
              </a:ext>
            </a:extLst>
          </p:cNvPr>
          <p:cNvSpPr txBox="1"/>
          <p:nvPr/>
        </p:nvSpPr>
        <p:spPr>
          <a:xfrm>
            <a:off x="94389" y="76692"/>
            <a:ext cx="9450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3"/>
              </a:rPr>
              <a:t>Formation mechanism of the global </a:t>
            </a:r>
            <a:r>
              <a:rPr lang="en-US" altLang="zh-CN" sz="1000" dirty="0" err="1">
                <a:hlinkClick r:id="rId3"/>
              </a:rPr>
              <a:t>Dupal</a:t>
            </a:r>
            <a:r>
              <a:rPr lang="en-US" altLang="zh-CN" sz="1000" dirty="0">
                <a:hlinkClick r:id="rId3"/>
              </a:rPr>
              <a:t> isotope anomaly - Zhang - 2016 - Geological Journal </a:t>
            </a:r>
            <a:endParaRPr lang="zh-CN" alt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9DA31-05DC-4BD1-B989-76C180201AC8}"/>
              </a:ext>
            </a:extLst>
          </p:cNvPr>
          <p:cNvSpPr txBox="1"/>
          <p:nvPr/>
        </p:nvSpPr>
        <p:spPr>
          <a:xfrm>
            <a:off x="94388" y="926199"/>
            <a:ext cx="17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端元混合</a:t>
            </a:r>
            <a:r>
              <a:rPr lang="en-US" altLang="zh-CN" dirty="0"/>
              <a:t>-</a:t>
            </a:r>
            <a:r>
              <a:rPr lang="zh-CN" altLang="en-US" dirty="0"/>
              <a:t>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259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9E3B4DB-6C47-4BA0-B5F3-4573288D8CAB}"/>
              </a:ext>
            </a:extLst>
          </p:cNvPr>
          <p:cNvSpPr txBox="1"/>
          <p:nvPr/>
        </p:nvSpPr>
        <p:spPr>
          <a:xfrm>
            <a:off x="94389" y="76692"/>
            <a:ext cx="9450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2"/>
              </a:rPr>
              <a:t>Isotopes, DUPAL, LLSVPs, and </a:t>
            </a:r>
            <a:r>
              <a:rPr lang="en-US" altLang="zh-CN" sz="1000" dirty="0" err="1">
                <a:hlinkClick r:id="rId2"/>
              </a:rPr>
              <a:t>Anekantavada</a:t>
            </a:r>
            <a:r>
              <a:rPr lang="en-US" altLang="zh-CN" sz="1000" dirty="0">
                <a:hlinkClick r:id="rId2"/>
              </a:rPr>
              <a:t> – White - 2015</a:t>
            </a:r>
            <a:endParaRPr lang="zh-CN" altLang="en-US" sz="10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DD5BA18-C7B5-430E-B132-E52461FB5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7524" y="1387864"/>
            <a:ext cx="4778476" cy="40211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AEADAD-D4E0-450E-82FA-BEF1EF231F0F}"/>
              </a:ext>
            </a:extLst>
          </p:cNvPr>
          <p:cNvSpPr txBox="1"/>
          <p:nvPr/>
        </p:nvSpPr>
        <p:spPr>
          <a:xfrm>
            <a:off x="94389" y="926199"/>
            <a:ext cx="152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其他元素</a:t>
            </a:r>
            <a:endParaRPr lang="en-US" altLang="zh-CN" dirty="0"/>
          </a:p>
          <a:p>
            <a:r>
              <a:rPr lang="en-US" altLang="zh-CN" dirty="0"/>
              <a:t>OIB</a:t>
            </a:r>
          </a:p>
          <a:p>
            <a:r>
              <a:rPr lang="en-US" altLang="zh-CN" dirty="0"/>
              <a:t>He-Sr</a:t>
            </a:r>
          </a:p>
          <a:p>
            <a:r>
              <a:rPr lang="en-US" altLang="zh-CN" dirty="0"/>
              <a:t>Xe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15821E-FC35-4D13-B9CC-F13014C0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46" y="1448405"/>
            <a:ext cx="4897920" cy="38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AB676-2EB6-40A6-B835-E9FDF8DC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其他特征图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3D7D0-24D3-4A21-A1AE-2715CDFC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</a:p>
        </p:txBody>
      </p:sp>
    </p:spTree>
    <p:extLst>
      <p:ext uri="{BB962C8B-B14F-4D97-AF65-F5344CB8AC3E}">
        <p14:creationId xmlns:p14="http://schemas.microsoft.com/office/powerpoint/2010/main" val="384973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4525" y="-752475"/>
            <a:ext cx="8362950" cy="836295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DDAEE4-21F0-429C-AF8B-2ED7C72544F1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全球</a:t>
            </a:r>
          </a:p>
        </p:txBody>
      </p:sp>
    </p:spTree>
    <p:extLst>
      <p:ext uri="{BB962C8B-B14F-4D97-AF65-F5344CB8AC3E}">
        <p14:creationId xmlns:p14="http://schemas.microsoft.com/office/powerpoint/2010/main" val="167974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5621" y="436212"/>
            <a:ext cx="9700756" cy="598557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AF6157-1243-4DA8-85ED-57D8F408FFF5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682416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5622" y="436212"/>
            <a:ext cx="9700754" cy="5985572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7ED220-2F66-45E3-A70F-8CEE2A7529BF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65740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5622" y="436212"/>
            <a:ext cx="9700754" cy="598557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A7585F-4527-4A01-8C31-CAEF0AFA5717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73513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5622" y="436212"/>
            <a:ext cx="9700753" cy="598557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E3B4DB-6C47-4BA0-B5F3-4573288D8CAB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9316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1716" y="328910"/>
            <a:ext cx="10048567" cy="6200180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F37455-D534-4797-B172-F4590B05404A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全球</a:t>
            </a:r>
          </a:p>
        </p:txBody>
      </p:sp>
    </p:spTree>
    <p:extLst>
      <p:ext uri="{BB962C8B-B14F-4D97-AF65-F5344CB8AC3E}">
        <p14:creationId xmlns:p14="http://schemas.microsoft.com/office/powerpoint/2010/main" val="363971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4525" y="-752475"/>
            <a:ext cx="8362950" cy="836295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B7C8DA-94B3-4021-ACA8-F7789A7ED3FF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386155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716" y="328910"/>
            <a:ext cx="10048568" cy="620018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496BD9-655B-41BD-BC93-C5BFE0C99B51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47485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454B9-1757-4353-8516-E8902221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数据分布情况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20A04-0772-4711-B6C2-588146C3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部分极值存在</a:t>
            </a:r>
            <a:endParaRPr lang="en-US" altLang="zh-CN" dirty="0"/>
          </a:p>
          <a:p>
            <a:r>
              <a:rPr lang="zh-CN" altLang="en-US" dirty="0"/>
              <a:t>分散情况不低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08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4B6CC2-F5CC-49E2-8C86-9FCA804ED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1717" y="328910"/>
            <a:ext cx="10048565" cy="620017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01D24B-B5D5-481C-97A7-855317E83E6F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290113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A3DEF5-8DC0-433C-9F1C-8570C77B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83" y="321733"/>
            <a:ext cx="3624148" cy="2236177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DC95111F-6DB2-4A80-87EC-994A120E8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092" y="692288"/>
            <a:ext cx="2416551" cy="1503862"/>
          </a:xfrm>
          <a:prstGeom prst="rect">
            <a:avLst/>
          </a:prstGeom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06C29CDE-52E7-405B-AFD7-BF1664874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495" y="2983938"/>
            <a:ext cx="6257310" cy="3860892"/>
          </a:xfrm>
          <a:prstGeom prst="rect">
            <a:avLst/>
          </a:prstGeom>
        </p:spPr>
      </p:pic>
      <p:sp>
        <p:nvSpPr>
          <p:cNvPr id="41" name="Rectangle 3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878786D3-6F34-4E1A-9286-6DD0A3782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1528" y="514350"/>
            <a:ext cx="4289799" cy="2646897"/>
          </a:xfrm>
          <a:prstGeom prst="rect">
            <a:avLst/>
          </a:prstGeom>
        </p:spPr>
      </p:pic>
      <p:sp>
        <p:nvSpPr>
          <p:cNvPr id="42" name="Rectangle 3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022111AC-23CE-4C6E-8548-6860A5A21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3006" y="4185896"/>
            <a:ext cx="4248321" cy="26213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FDE0F9-05B3-461A-A395-4952F39D7D35}"/>
              </a:ext>
            </a:extLst>
          </p:cNvPr>
          <p:cNvSpPr txBox="1"/>
          <p:nvPr/>
        </p:nvSpPr>
        <p:spPr>
          <a:xfrm>
            <a:off x="129786" y="176981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印度洋</a:t>
            </a:r>
          </a:p>
        </p:txBody>
      </p:sp>
    </p:spTree>
    <p:extLst>
      <p:ext uri="{BB962C8B-B14F-4D97-AF65-F5344CB8AC3E}">
        <p14:creationId xmlns:p14="http://schemas.microsoft.com/office/powerpoint/2010/main" val="83633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236</Words>
  <Application>Microsoft Office PowerPoint</Application>
  <PresentationFormat>宽屏</PresentationFormat>
  <Paragraphs>53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NexusSans</vt:lpstr>
      <vt:lpstr>Arial</vt:lpstr>
      <vt:lpstr>Arial Black</vt:lpstr>
      <vt:lpstr>Office 主题​​</vt:lpstr>
      <vt:lpstr>Dupal 异常数据</vt:lpstr>
      <vt:lpstr>元素相关性情况</vt:lpstr>
      <vt:lpstr>PowerPoint 演示文稿</vt:lpstr>
      <vt:lpstr>PowerPoint 演示文稿</vt:lpstr>
      <vt:lpstr>PowerPoint 演示文稿</vt:lpstr>
      <vt:lpstr>PowerPoint 演示文稿</vt:lpstr>
      <vt:lpstr>数据分布情况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平面分布情况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端元混合？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其他特征图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Dupal 元素异常检测</dc:title>
  <dc:creator>虎</dc:creator>
  <cp:lastModifiedBy>虎</cp:lastModifiedBy>
  <cp:revision>1</cp:revision>
  <dcterms:created xsi:type="dcterms:W3CDTF">2022-04-18T05:49:45Z</dcterms:created>
  <dcterms:modified xsi:type="dcterms:W3CDTF">2022-04-22T07:19:11Z</dcterms:modified>
</cp:coreProperties>
</file>